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  <p:sldMasterId id="2147483661" r:id="rId2"/>
    <p:sldMasterId id="2147483687" r:id="rId3"/>
  </p:sldMasterIdLst>
  <p:notesMasterIdLst>
    <p:notesMasterId r:id="rId5"/>
  </p:notesMasterIdLst>
  <p:sldIdLst>
    <p:sldId id="260" r:id="rId4"/>
  </p:sldIdLst>
  <p:sldSz cx="12192000" cy="6858000"/>
  <p:notesSz cx="6858000" cy="9144000"/>
  <p:embeddedFontLst>
    <p:embeddedFont>
      <p:font typeface="Arial Narrow" panose="020B0604020202020204" pitchFamily="34" charset="0"/>
      <p:regular r:id="rId6"/>
      <p:bold r:id="rId7"/>
      <p:italic r:id="rId8"/>
      <p:boldItalic r:id="rId9"/>
    </p:embeddedFont>
    <p:embeddedFont>
      <p:font typeface="Barlow Condensed" pitchFamily="2" charset="77"/>
      <p:regular r:id="rId10"/>
      <p:bold r:id="rId11"/>
      <p:italic r:id="rId12"/>
      <p:boldItalic r:id="rId13"/>
    </p:embeddedFont>
    <p:embeddedFont>
      <p:font typeface="Barlow Medium" pitchFamily="2" charset="77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Black" pitchFamily="2" charset="77"/>
      <p:bold r:id="rId26"/>
      <p:italic r:id="rId27"/>
      <p:bold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857"/>
    <a:srgbClr val="3B8686"/>
    <a:srgbClr val="D9EABE"/>
    <a:srgbClr val="8FBA99"/>
    <a:srgbClr val="1D4363"/>
    <a:srgbClr val="06234C"/>
    <a:srgbClr val="3985C5"/>
    <a:srgbClr val="CB5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32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font" Target="fonts/font23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620BF-6045-4AC6-8EE4-465FA5B7FDA8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6D898-C8EB-4B55-9A90-B885AB37FA9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8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25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4165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5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85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869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2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4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9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222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98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8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24338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7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>
              <a:defRPr sz="2400" b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85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315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 Narrow" panose="020B0606020202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470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Narrow" panose="020B0606020202030204" pitchFamily="34" charset="0"/>
              </a:defRPr>
            </a:lvl1pPr>
            <a:lvl2pPr>
              <a:defRPr sz="28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0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0198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021976"/>
            <a:ext cx="10515600" cy="5154987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5EBF2B-DBB1-4BCA-A5E8-EB058525FD19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F51EE8-A93A-4AD4-B251-B5B48F6647A2}" type="slidenum">
              <a:rPr lang="pt-BR" smtClean="0"/>
              <a:t>‹#›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4496696" y="129092"/>
            <a:ext cx="7562626" cy="54864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2062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433074" y="1032735"/>
            <a:ext cx="5758926" cy="462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09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C503-5462-40B2-9B2A-093BE1FD8218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F042-6003-4DF3-A1FF-F9CC0B57DC7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79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 userDrawn="1"/>
        </p:nvSpPr>
        <p:spPr>
          <a:xfrm>
            <a:off x="162259" y="1"/>
            <a:ext cx="12029741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 userDrawn="1"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 userDrawn="1"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 userDrawn="1"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30" name="Retângulo 29"/>
          <p:cNvSpPr/>
          <p:nvPr userDrawn="1"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46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  <p:sldLayoutId id="2147483665" r:id="rId3"/>
    <p:sldLayoutId id="2147483667" r:id="rId4"/>
    <p:sldLayoutId id="2147483668" r:id="rId5"/>
    <p:sldLayoutId id="2147483671" r:id="rId6"/>
    <p:sldLayoutId id="214748367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6036864" y="0"/>
            <a:ext cx="5443049" cy="6050743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0" name="Retângulo 9"/>
          <p:cNvSpPr/>
          <p:nvPr userDrawn="1"/>
        </p:nvSpPr>
        <p:spPr>
          <a:xfrm flipH="1">
            <a:off x="11479912" y="491320"/>
            <a:ext cx="712087" cy="541414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6446296" y="491320"/>
            <a:ext cx="5033617" cy="541414"/>
          </a:xfrm>
          <a:prstGeom prst="rect">
            <a:avLst/>
          </a:prstGeom>
          <a:solidFill>
            <a:srgbClr val="D9EA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 userDrawn="1"/>
        </p:nvSpPr>
        <p:spPr>
          <a:xfrm>
            <a:off x="6446296" y="1032734"/>
            <a:ext cx="5745705" cy="46473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8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55C42-EFCA-4D19-8DCD-93C1B8069CBA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E1E-E674-43C4-BF2D-058F4549FB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4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87" y="1530756"/>
            <a:ext cx="5033617" cy="53272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797479" y="534103"/>
            <a:ext cx="403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NOSSA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</a:rPr>
              <a:t> MISSÃO</a:t>
            </a:r>
          </a:p>
        </p:txBody>
      </p:sp>
      <p:sp>
        <p:nvSpPr>
          <p:cNvPr id="11" name="Retângulo 10"/>
          <p:cNvSpPr/>
          <p:nvPr/>
        </p:nvSpPr>
        <p:spPr>
          <a:xfrm flipH="1">
            <a:off x="-1" y="491320"/>
            <a:ext cx="712087" cy="1064526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797479" y="1168027"/>
            <a:ext cx="4789402" cy="295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pitchFamily="50" charset="0"/>
              </a:rPr>
              <a:t>Exercer e fomentar o Controle Interno das ações governamentais, trabalhando essencialmente para agregar valor ao serviço público e aprimorar a gestão pública estadual, tendo entre seus principais compromissos a prevenção e o combate à corrupção, o fortalecimento da integridade, a consolidação da transparência e a participação ativa do cidadão.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21" y="6444209"/>
            <a:ext cx="2299020" cy="28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797479" y="4967277"/>
            <a:ext cx="4789402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Barlow Condensed" panose="00000506000000000000" pitchFamily="50" charset="0"/>
              </a:rPr>
              <a:t>Ser referência nacional na área de controle e reconhecido pela sociedade como um órgão de excelência no fortalecimento da integridade pública.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797479" y="4376824"/>
            <a:ext cx="352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NOSSA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 Medium" panose="00000600000000000000" pitchFamily="50" charset="0"/>
              </a:rPr>
              <a:t> </a:t>
            </a:r>
            <a:r>
              <a:rPr lang="pt-B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50" charset="0"/>
              </a:rPr>
              <a:t>VISÃO</a:t>
            </a:r>
          </a:p>
        </p:txBody>
      </p:sp>
      <p:sp>
        <p:nvSpPr>
          <p:cNvPr id="6" name="Retângulo 5"/>
          <p:cNvSpPr/>
          <p:nvPr/>
        </p:nvSpPr>
        <p:spPr>
          <a:xfrm>
            <a:off x="712088" y="491320"/>
            <a:ext cx="5033617" cy="1064526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81394"/>
      </p:ext>
    </p:extLst>
  </p:cSld>
  <p:clrMapOvr>
    <a:masterClrMapping/>
  </p:clrMapOvr>
</p:sld>
</file>

<file path=ppt/theme/theme1.xml><?xml version="1.0" encoding="utf-8"?>
<a:theme xmlns:a="http://schemas.openxmlformats.org/drawingml/2006/main" name="Página inter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ágina destaq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80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Barlow Condensed</vt:lpstr>
      <vt:lpstr>Arial</vt:lpstr>
      <vt:lpstr>Montserrat Black</vt:lpstr>
      <vt:lpstr>Calibri Light</vt:lpstr>
      <vt:lpstr>Barlow Medium</vt:lpstr>
      <vt:lpstr>Arial Narrow</vt:lpstr>
      <vt:lpstr>Montserrat</vt:lpstr>
      <vt:lpstr>Calibri</vt:lpstr>
      <vt:lpstr>Página interna</vt:lpstr>
      <vt:lpstr>Página destaque</vt:lpstr>
      <vt:lpstr>Personalizar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Francisco Júnior</cp:lastModifiedBy>
  <cp:revision>16</cp:revision>
  <dcterms:created xsi:type="dcterms:W3CDTF">2020-01-13T13:33:21Z</dcterms:created>
  <dcterms:modified xsi:type="dcterms:W3CDTF">2020-10-22T12:51:32Z</dcterms:modified>
</cp:coreProperties>
</file>